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67" r:id="rId3"/>
    <p:sldId id="270" r:id="rId4"/>
    <p:sldId id="276" r:id="rId5"/>
    <p:sldId id="257" r:id="rId6"/>
    <p:sldId id="272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0"/>
  </p:normalViewPr>
  <p:slideViewPr>
    <p:cSldViewPr snapToGrid="0" snapToObjects="1">
      <p:cViewPr varScale="1">
        <p:scale>
          <a:sx n="117" d="100"/>
          <a:sy n="117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3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80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5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24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8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4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2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686-1382-BD4D-88D9-8111BD87248C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F3C74-A696-2F40-8294-B85737B3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1.png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hyperlink" Target="http://www.abstcm.com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1.png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hyperlink" Target="http://www.abstcm.com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53" y="3314708"/>
            <a:ext cx="2332382" cy="1749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778" y="850807"/>
            <a:ext cx="1759225" cy="2345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416" y="538871"/>
            <a:ext cx="1739900" cy="2319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179" y="1171962"/>
            <a:ext cx="2595773" cy="1946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738" y="1094314"/>
            <a:ext cx="1576595" cy="2102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973" y="3512277"/>
            <a:ext cx="1977419" cy="26390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80" y="3527193"/>
            <a:ext cx="1858150" cy="2479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816" y="1305136"/>
            <a:ext cx="1769165" cy="2361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397" y="4098095"/>
            <a:ext cx="2077265" cy="19089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067" y="4589852"/>
            <a:ext cx="1470524" cy="19625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25254" y="73074"/>
            <a:ext cx="598714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ZRBF Project - Some of the Calves Born</a:t>
            </a:r>
          </a:p>
        </p:txBody>
      </p:sp>
      <p:pic>
        <p:nvPicPr>
          <p:cNvPr id="14" name="Picture 13" descr="BSTCM">
            <a:hlinkClick r:id="rId12" tooltip="African Breeders Services Total Cattle Management Limited (ABS TCM LTD):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23" y="6076262"/>
            <a:ext cx="1728520" cy="6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2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7446160" y="1181513"/>
            <a:ext cx="3128117" cy="1772926"/>
          </a:xfrm>
          <a:prstGeom prst="ellipse">
            <a:avLst/>
          </a:prstGeom>
          <a:solidFill>
            <a:schemeClr val="bg1">
              <a:lumMod val="50000"/>
            </a:schemeClr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69089" y="1430676"/>
            <a:ext cx="27974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Livestock Development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USAID, BMGF, DFID, DANIDA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LOL, HPI, TNS, ILRI, ICRAF, SNV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2069" y="241126"/>
            <a:ext cx="40134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ABS TCM Ltd</a:t>
            </a:r>
          </a:p>
        </p:txBody>
      </p:sp>
      <p:sp>
        <p:nvSpPr>
          <p:cNvPr id="10" name="Left Arrow 9"/>
          <p:cNvSpPr/>
          <p:nvPr/>
        </p:nvSpPr>
        <p:spPr>
          <a:xfrm rot="13076593">
            <a:off x="6519814" y="1137037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20322750">
            <a:off x="5789672" y="2451639"/>
            <a:ext cx="1409421" cy="484632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8620725">
            <a:off x="4723893" y="1335313"/>
            <a:ext cx="1558190" cy="484632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48150" y="2364534"/>
            <a:ext cx="2212334" cy="2461139"/>
            <a:chOff x="1695441" y="243255"/>
            <a:chExt cx="5073015" cy="601306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5441" y="243255"/>
              <a:ext cx="5073015" cy="6013062"/>
            </a:xfrm>
            <a:prstGeom prst="rect">
              <a:avLst/>
            </a:prstGeom>
            <a:solidFill>
              <a:srgbClr val="000000"/>
            </a:solidFill>
          </p:spPr>
        </p:pic>
        <p:sp>
          <p:nvSpPr>
            <p:cNvPr id="15" name="5-Point Star 14"/>
            <p:cNvSpPr/>
            <p:nvPr/>
          </p:nvSpPr>
          <p:spPr>
            <a:xfrm>
              <a:off x="3283555" y="2421531"/>
              <a:ext cx="325257" cy="294818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2769951" y="2568940"/>
              <a:ext cx="325257" cy="294818"/>
            </a:xfrm>
            <a:prstGeom prst="star5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4730984" y="4432508"/>
              <a:ext cx="325257" cy="294818"/>
            </a:xfrm>
            <a:prstGeom prst="star5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234397" y="4765276"/>
              <a:ext cx="325257" cy="294818"/>
            </a:xfrm>
            <a:prstGeom prst="star5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5368784" y="3754496"/>
              <a:ext cx="325257" cy="29481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3735495" y="2792764"/>
              <a:ext cx="325257" cy="294818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5163207" y="4432508"/>
              <a:ext cx="325257" cy="294818"/>
            </a:xfrm>
            <a:prstGeom prst="star5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5591625" y="2497946"/>
              <a:ext cx="325257" cy="294818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5544126" y="3147908"/>
              <a:ext cx="325257" cy="29481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5000579" y="3158576"/>
              <a:ext cx="325257" cy="29481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5000579" y="3447717"/>
              <a:ext cx="325257" cy="294818"/>
            </a:xfrm>
            <a:prstGeom prst="star5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5000579" y="4765276"/>
              <a:ext cx="325257" cy="294818"/>
            </a:xfrm>
            <a:prstGeom prst="star5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5206155" y="3011167"/>
              <a:ext cx="325257" cy="29481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5325836" y="4765276"/>
              <a:ext cx="325257" cy="294818"/>
            </a:xfrm>
            <a:prstGeom prst="star5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31056" y="2145105"/>
            <a:ext cx="5936272" cy="4714338"/>
            <a:chOff x="967015" y="600823"/>
            <a:chExt cx="6995635" cy="6325843"/>
          </a:xfrm>
        </p:grpSpPr>
        <p:grpSp>
          <p:nvGrpSpPr>
            <p:cNvPr id="30" name="Group 29"/>
            <p:cNvGrpSpPr/>
            <p:nvPr/>
          </p:nvGrpSpPr>
          <p:grpSpPr>
            <a:xfrm>
              <a:off x="1553378" y="600823"/>
              <a:ext cx="6031694" cy="4146079"/>
              <a:chOff x="1834882" y="261882"/>
              <a:chExt cx="6031694" cy="4146079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725029" y="261882"/>
                <a:ext cx="1931256" cy="1325988"/>
              </a:xfrm>
              <a:prstGeom prst="ellipse">
                <a:avLst/>
              </a:prstGeom>
              <a:solidFill>
                <a:srgbClr val="000090"/>
              </a:solidFill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Key</a:t>
                </a:r>
              </a:p>
              <a:p>
                <a:pPr algn="ctr"/>
                <a:r>
                  <a:rPr lang="en-US" sz="2000" b="1" dirty="0"/>
                  <a:t>Services</a:t>
                </a: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1834882" y="1754754"/>
                <a:ext cx="1741403" cy="1623660"/>
              </a:xfrm>
              <a:prstGeom prst="roundRect">
                <a:avLst/>
              </a:prstGeom>
              <a:ln w="5715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Cattle &amp; Goat Breeding</a:t>
                </a:r>
              </a:p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Artificial Insemination</a:t>
                </a: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5843669" y="1754754"/>
                <a:ext cx="1741403" cy="1623660"/>
              </a:xfrm>
              <a:prstGeom prst="roundRect">
                <a:avLst/>
              </a:prstGeom>
              <a:solidFill>
                <a:schemeClr val="accent3"/>
              </a:solidFill>
              <a:ln w="5715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Livestock Feeds &amp; Feeding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811964" y="2784301"/>
                <a:ext cx="1741403" cy="1623660"/>
              </a:xfrm>
              <a:prstGeom prst="roundRect">
                <a:avLst/>
              </a:prstGeom>
              <a:solidFill>
                <a:schemeClr val="bg1"/>
              </a:solidFill>
              <a:ln w="5715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Indigenous Poultry Artificial Brooding</a:t>
                </a:r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2256936">
                <a:off x="5033100" y="1772468"/>
                <a:ext cx="769935" cy="484632"/>
              </a:xfrm>
              <a:prstGeom prst="rightArrow">
                <a:avLst/>
              </a:prstGeom>
              <a:solidFill>
                <a:schemeClr val="accent3"/>
              </a:solidFill>
              <a:ln w="5715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ight Arrow 38"/>
              <p:cNvSpPr/>
              <p:nvPr/>
            </p:nvSpPr>
            <p:spPr>
              <a:xfrm rot="8089102">
                <a:off x="3580461" y="1846303"/>
                <a:ext cx="769935" cy="484632"/>
              </a:xfrm>
              <a:prstGeom prst="rightArrow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5715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Arrow 39"/>
              <p:cNvSpPr/>
              <p:nvPr/>
            </p:nvSpPr>
            <p:spPr>
              <a:xfrm rot="5400000">
                <a:off x="4267050" y="2046579"/>
                <a:ext cx="769935" cy="484632"/>
              </a:xfrm>
              <a:prstGeom prst="rightArrow">
                <a:avLst/>
              </a:prstGeom>
              <a:solidFill>
                <a:schemeClr val="bg1"/>
              </a:solidFill>
              <a:ln w="5715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6415" y="2590178"/>
                <a:ext cx="433904" cy="388246"/>
              </a:xfrm>
              <a:prstGeom prst="ellipse">
                <a:avLst/>
              </a:prstGeom>
              <a:solidFill>
                <a:schemeClr val="bg1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378060" y="1578566"/>
                <a:ext cx="433904" cy="388246"/>
              </a:xfrm>
              <a:prstGeom prst="ellipse">
                <a:avLst/>
              </a:prstGeom>
              <a:solidFill>
                <a:schemeClr val="bg1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432672" y="1578566"/>
                <a:ext cx="433904" cy="388246"/>
              </a:xfrm>
              <a:prstGeom prst="ellipse">
                <a:avLst/>
              </a:prstGeom>
              <a:solidFill>
                <a:schemeClr val="bg1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3</a:t>
                </a:r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7508" t="1286" r="26981" b="14429"/>
            <a:stretch/>
          </p:blipFill>
          <p:spPr>
            <a:xfrm>
              <a:off x="5768834" y="3797271"/>
              <a:ext cx="2193816" cy="17321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015" y="3797271"/>
              <a:ext cx="2217881" cy="16678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/>
            <a:srcRect r="13089"/>
            <a:stretch/>
          </p:blipFill>
          <p:spPr>
            <a:xfrm>
              <a:off x="3237379" y="4815568"/>
              <a:ext cx="2446354" cy="21110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259354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491016" y="1338984"/>
            <a:ext cx="6618057" cy="5587682"/>
            <a:chOff x="967015" y="600823"/>
            <a:chExt cx="6995635" cy="6325843"/>
          </a:xfrm>
        </p:grpSpPr>
        <p:grpSp>
          <p:nvGrpSpPr>
            <p:cNvPr id="16" name="Group 15"/>
            <p:cNvGrpSpPr/>
            <p:nvPr/>
          </p:nvGrpSpPr>
          <p:grpSpPr>
            <a:xfrm>
              <a:off x="1553378" y="600823"/>
              <a:ext cx="6031694" cy="4146079"/>
              <a:chOff x="1834882" y="261882"/>
              <a:chExt cx="6031694" cy="414607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3725029" y="261882"/>
                <a:ext cx="1931256" cy="1325988"/>
              </a:xfrm>
              <a:prstGeom prst="ellipse">
                <a:avLst/>
              </a:prstGeom>
              <a:solidFill>
                <a:srgbClr val="000090"/>
              </a:solidFill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Key</a:t>
                </a:r>
              </a:p>
              <a:p>
                <a:pPr algn="ctr"/>
                <a:r>
                  <a:rPr lang="en-US" sz="2000" b="1" dirty="0"/>
                  <a:t>Services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1834882" y="1754754"/>
                <a:ext cx="1741403" cy="1623660"/>
              </a:xfrm>
              <a:prstGeom prst="roundRect">
                <a:avLst/>
              </a:prstGeom>
              <a:ln w="5715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Cattle &amp; Goat Breeding</a:t>
                </a:r>
              </a:p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Artificial Insemination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5843669" y="1754754"/>
                <a:ext cx="1741403" cy="1623660"/>
              </a:xfrm>
              <a:prstGeom prst="roundRect">
                <a:avLst/>
              </a:prstGeom>
              <a:solidFill>
                <a:schemeClr val="accent3"/>
              </a:solidFill>
              <a:ln w="5715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Livestock Feeds &amp; Feeding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3811964" y="2784301"/>
                <a:ext cx="1741403" cy="1623660"/>
              </a:xfrm>
              <a:prstGeom prst="roundRect">
                <a:avLst/>
              </a:prstGeom>
              <a:solidFill>
                <a:schemeClr val="bg1"/>
              </a:solidFill>
              <a:ln w="5715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Indigenous Poultry Artificial Brooding</a:t>
                </a:r>
              </a:p>
            </p:txBody>
          </p:sp>
          <p:sp>
            <p:nvSpPr>
              <p:cNvPr id="10" name="Right Arrow 9"/>
              <p:cNvSpPr/>
              <p:nvPr/>
            </p:nvSpPr>
            <p:spPr>
              <a:xfrm rot="2256936">
                <a:off x="5033100" y="1772468"/>
                <a:ext cx="769935" cy="484632"/>
              </a:xfrm>
              <a:prstGeom prst="rightArrow">
                <a:avLst/>
              </a:prstGeom>
              <a:solidFill>
                <a:schemeClr val="accent3"/>
              </a:solidFill>
              <a:ln w="5715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Arrow 10"/>
              <p:cNvSpPr/>
              <p:nvPr/>
            </p:nvSpPr>
            <p:spPr>
              <a:xfrm rot="8089102">
                <a:off x="3580461" y="1846303"/>
                <a:ext cx="769935" cy="484632"/>
              </a:xfrm>
              <a:prstGeom prst="rightArrow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5715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5400000">
                <a:off x="4267050" y="2046579"/>
                <a:ext cx="769935" cy="484632"/>
              </a:xfrm>
              <a:prstGeom prst="rightArrow">
                <a:avLst/>
              </a:prstGeom>
              <a:solidFill>
                <a:schemeClr val="bg1"/>
              </a:solidFill>
              <a:ln w="5715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336415" y="2590178"/>
                <a:ext cx="433904" cy="388246"/>
              </a:xfrm>
              <a:prstGeom prst="ellipse">
                <a:avLst/>
              </a:prstGeom>
              <a:solidFill>
                <a:schemeClr val="bg1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378060" y="1578566"/>
                <a:ext cx="433904" cy="388246"/>
              </a:xfrm>
              <a:prstGeom prst="ellipse">
                <a:avLst/>
              </a:prstGeom>
              <a:solidFill>
                <a:schemeClr val="bg1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432672" y="1578566"/>
                <a:ext cx="433904" cy="388246"/>
              </a:xfrm>
              <a:prstGeom prst="ellipse">
                <a:avLst/>
              </a:prstGeom>
              <a:solidFill>
                <a:schemeClr val="bg1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3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7508" t="1286" r="26981" b="14429"/>
            <a:stretch/>
          </p:blipFill>
          <p:spPr>
            <a:xfrm>
              <a:off x="5768834" y="3797271"/>
              <a:ext cx="2193816" cy="17321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015" y="3797271"/>
              <a:ext cx="2217881" cy="16678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r="13089"/>
            <a:stretch/>
          </p:blipFill>
          <p:spPr>
            <a:xfrm>
              <a:off x="3237379" y="4815568"/>
              <a:ext cx="2446354" cy="21110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1" name="TextBox 20"/>
          <p:cNvSpPr txBox="1"/>
          <p:nvPr/>
        </p:nvSpPr>
        <p:spPr>
          <a:xfrm>
            <a:off x="4103372" y="419280"/>
            <a:ext cx="3862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ABS TCM Activities</a:t>
            </a:r>
          </a:p>
        </p:txBody>
      </p:sp>
    </p:spTree>
    <p:extLst>
      <p:ext uri="{BB962C8B-B14F-4D97-AF65-F5344CB8AC3E}">
        <p14:creationId xmlns:p14="http://schemas.microsoft.com/office/powerpoint/2010/main" val="376545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64DD831-ED05-B04B-BB96-2050C3E73FB4}"/>
              </a:ext>
            </a:extLst>
          </p:cNvPr>
          <p:cNvGrpSpPr/>
          <p:nvPr/>
        </p:nvGrpSpPr>
        <p:grpSpPr>
          <a:xfrm>
            <a:off x="143693" y="4754880"/>
            <a:ext cx="5394960" cy="1993610"/>
            <a:chOff x="0" y="2429823"/>
            <a:chExt cx="6015758" cy="2124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14CEC2-0D8F-144B-9888-A0051CB5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03210"/>
              <a:ext cx="3161400" cy="195072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9C62BE-577F-CA48-B9D3-F27C06CDC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1400" y="2604715"/>
              <a:ext cx="2854358" cy="19492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DCC438-63EE-724D-933B-72BBFB836E7D}"/>
                </a:ext>
              </a:extLst>
            </p:cNvPr>
            <p:cNvSpPr txBox="1"/>
            <p:nvPr/>
          </p:nvSpPr>
          <p:spPr>
            <a:xfrm>
              <a:off x="2007099" y="2429823"/>
              <a:ext cx="2266643" cy="295131"/>
            </a:xfrm>
            <a:prstGeom prst="rect">
              <a:avLst/>
            </a:prstGeom>
            <a:ln w="762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/>
                  </a:solidFill>
                </a:rPr>
                <a:t>Fodder Storage &amp; Pulverizing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66296-F2F1-2E49-B2CA-7EB303035316}"/>
              </a:ext>
            </a:extLst>
          </p:cNvPr>
          <p:cNvGrpSpPr/>
          <p:nvPr/>
        </p:nvGrpSpPr>
        <p:grpSpPr>
          <a:xfrm>
            <a:off x="143693" y="692392"/>
            <a:ext cx="5841343" cy="1918950"/>
            <a:chOff x="1021444" y="1560849"/>
            <a:chExt cx="5841343" cy="19189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8ED7C7-933B-A645-AF1F-396AEB069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444" y="1868627"/>
              <a:ext cx="3006763" cy="161117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D654BF-CF8D-984E-9DAE-D4F03882B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8208" y="1868628"/>
              <a:ext cx="2834579" cy="16111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D7AAD8-9E9E-F94E-BEF4-AB263147C20C}"/>
                </a:ext>
              </a:extLst>
            </p:cNvPr>
            <p:cNvSpPr txBox="1"/>
            <p:nvPr/>
          </p:nvSpPr>
          <p:spPr>
            <a:xfrm>
              <a:off x="2610857" y="1560849"/>
              <a:ext cx="2834640" cy="307777"/>
            </a:xfrm>
            <a:prstGeom prst="rect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Fattening Pens &amp; Handling Facilities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C55707D-3FEA-0140-B70B-65451FA132FB}"/>
              </a:ext>
            </a:extLst>
          </p:cNvPr>
          <p:cNvSpPr txBox="1"/>
          <p:nvPr/>
        </p:nvSpPr>
        <p:spPr>
          <a:xfrm>
            <a:off x="4140918" y="0"/>
            <a:ext cx="3865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ABS TCM (</a:t>
            </a:r>
            <a:r>
              <a:rPr lang="en-US" sz="2400" b="1" dirty="0" err="1"/>
              <a:t>Pvt</a:t>
            </a:r>
            <a:r>
              <a:rPr lang="en-US" sz="2400" b="1" dirty="0"/>
              <a:t>) Ltd  Activities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06A7D6-B5EC-1643-916C-1A90FA3E798A}"/>
              </a:ext>
            </a:extLst>
          </p:cNvPr>
          <p:cNvGrpSpPr/>
          <p:nvPr/>
        </p:nvGrpSpPr>
        <p:grpSpPr>
          <a:xfrm>
            <a:off x="6157159" y="730516"/>
            <a:ext cx="5839106" cy="2240598"/>
            <a:chOff x="2345130" y="2491433"/>
            <a:chExt cx="8233767" cy="259243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20A141-20A5-0B47-8DD7-AE89A557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4156" y="2769325"/>
              <a:ext cx="4114741" cy="231454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DED0255-54AA-B847-AAC5-6891400E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5130" y="2769325"/>
              <a:ext cx="4111356" cy="231454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657451-2EF1-D940-A50C-E3A7865A3CAD}"/>
                </a:ext>
              </a:extLst>
            </p:cNvPr>
            <p:cNvSpPr txBox="1"/>
            <p:nvPr/>
          </p:nvSpPr>
          <p:spPr>
            <a:xfrm>
              <a:off x="4131884" y="2491433"/>
              <a:ext cx="5047089" cy="391716"/>
            </a:xfrm>
            <a:prstGeom prst="rect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Poultry Brooding house &amp; Goat Pens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1D46C3-F4E1-224F-A743-F17215F14555}"/>
              </a:ext>
            </a:extLst>
          </p:cNvPr>
          <p:cNvGrpSpPr/>
          <p:nvPr/>
        </p:nvGrpSpPr>
        <p:grpSpPr>
          <a:xfrm>
            <a:off x="417563" y="2693415"/>
            <a:ext cx="5280086" cy="1979392"/>
            <a:chOff x="704949" y="2693415"/>
            <a:chExt cx="5280086" cy="19793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F231878-12FE-B643-BE5C-6DA4267F9E17}"/>
                </a:ext>
              </a:extLst>
            </p:cNvPr>
            <p:cNvGrpSpPr/>
            <p:nvPr/>
          </p:nvGrpSpPr>
          <p:grpSpPr>
            <a:xfrm>
              <a:off x="704949" y="2693415"/>
              <a:ext cx="4179314" cy="1979392"/>
              <a:chOff x="5081014" y="1698173"/>
              <a:chExt cx="4179314" cy="197939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2B30F02-F3E7-8545-848E-FE4B993E12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6050"/>
              <a:stretch/>
            </p:blipFill>
            <p:spPr>
              <a:xfrm>
                <a:off x="8104559" y="1992456"/>
                <a:ext cx="1155769" cy="168510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5D53286-432A-454B-BD32-908C2014E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1014" y="1988935"/>
                <a:ext cx="3004896" cy="168863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F0E97B-BC32-6F48-B992-6879066E7A56}"/>
                  </a:ext>
                </a:extLst>
              </p:cNvPr>
              <p:cNvSpPr txBox="1"/>
              <p:nvPr/>
            </p:nvSpPr>
            <p:spPr>
              <a:xfrm>
                <a:off x="6087292" y="1698173"/>
                <a:ext cx="2429691" cy="338554"/>
              </a:xfrm>
              <a:prstGeom prst="rect">
                <a:avLst/>
              </a:prstGeom>
              <a:ln w="571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Breed Improvement - AI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20B6563-E22B-E441-84BE-859916975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3045" t="50731" r="49281"/>
            <a:stretch/>
          </p:blipFill>
          <p:spPr>
            <a:xfrm>
              <a:off x="4889848" y="2984177"/>
              <a:ext cx="1095187" cy="1688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345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53" y="3314708"/>
            <a:ext cx="2332382" cy="1749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778" y="850807"/>
            <a:ext cx="1759225" cy="2345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416" y="538871"/>
            <a:ext cx="1739900" cy="2319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179" y="1171962"/>
            <a:ext cx="2595773" cy="1946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738" y="1094314"/>
            <a:ext cx="1576595" cy="2102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973" y="3512277"/>
            <a:ext cx="1977419" cy="26390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80" y="3527193"/>
            <a:ext cx="1858150" cy="2479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816" y="1305136"/>
            <a:ext cx="1769165" cy="2361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397" y="4098095"/>
            <a:ext cx="2077265" cy="19089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067" y="4589852"/>
            <a:ext cx="1470524" cy="19625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25254" y="73074"/>
            <a:ext cx="598714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ZRBF Project - Some of the Calves Born</a:t>
            </a:r>
          </a:p>
        </p:txBody>
      </p:sp>
      <p:pic>
        <p:nvPicPr>
          <p:cNvPr id="14" name="Picture 13" descr="BSTCM">
            <a:hlinkClick r:id="rId12" tooltip="African Breeders Services Total Cattle Management Limited (ABS TCM LTD):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23" y="6076262"/>
            <a:ext cx="1728520" cy="6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3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02898" y="912527"/>
            <a:ext cx="4834415" cy="3805022"/>
            <a:chOff x="789534" y="410756"/>
            <a:chExt cx="8085615" cy="61309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1558" y="780087"/>
              <a:ext cx="2019300" cy="15113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534" y="780087"/>
              <a:ext cx="2258346" cy="15113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5308" y="4531944"/>
              <a:ext cx="3020088" cy="20097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3047880" y="2291388"/>
              <a:ext cx="0" cy="1828562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3949" y="2291388"/>
              <a:ext cx="3251200" cy="2438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Right Arrow 11"/>
            <p:cNvSpPr/>
            <p:nvPr/>
          </p:nvSpPr>
          <p:spPr>
            <a:xfrm>
              <a:off x="3113721" y="3295960"/>
              <a:ext cx="2019300" cy="45719"/>
            </a:xfrm>
            <a:prstGeom prst="rightArrow">
              <a:avLst/>
            </a:prstGeom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30627" y="410756"/>
              <a:ext cx="1011296" cy="4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900 kg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08073" y="4119949"/>
              <a:ext cx="1011296" cy="4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275 kg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11599" y="3104637"/>
              <a:ext cx="1011296" cy="4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587 kg</a:t>
              </a: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6924806" y="1716648"/>
          <a:ext cx="3743195" cy="2637560"/>
        </p:xfrm>
        <a:graphic>
          <a:graphicData uri="http://schemas.openxmlformats.org/drawingml/2006/table">
            <a:tbl>
              <a:tblPr/>
              <a:tblGrid>
                <a:gridCol w="134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6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Before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Cost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65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6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Feed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438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480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6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Labour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504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252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6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Revenue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604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1,292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6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Income/steer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-343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495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792827" y="238367"/>
            <a:ext cx="4459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Cattle AI &amp;  Income outcome</a:t>
            </a:r>
          </a:p>
        </p:txBody>
      </p:sp>
    </p:spTree>
    <p:extLst>
      <p:ext uri="{BB962C8B-B14F-4D97-AF65-F5344CB8AC3E}">
        <p14:creationId xmlns:p14="http://schemas.microsoft.com/office/powerpoint/2010/main" val="2602638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123373" y="1702226"/>
          <a:ext cx="4199292" cy="2186700"/>
        </p:xfrm>
        <a:graphic>
          <a:graphicData uri="http://schemas.openxmlformats.org/drawingml/2006/table">
            <a:tbl>
              <a:tblPr/>
              <a:tblGrid>
                <a:gridCol w="2307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3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Before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3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of day old chick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3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Eggs laid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3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Spent hen &amp; males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3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Gross Revenue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3089"/>
          <a:stretch/>
        </p:blipFill>
        <p:spPr>
          <a:xfrm>
            <a:off x="1783402" y="1335592"/>
            <a:ext cx="4013944" cy="3692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545275" y="563043"/>
            <a:ext cx="6389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Artificial brooding indigenous Poultry</a:t>
            </a:r>
          </a:p>
        </p:txBody>
      </p:sp>
    </p:spTree>
    <p:extLst>
      <p:ext uri="{BB962C8B-B14F-4D97-AF65-F5344CB8AC3E}">
        <p14:creationId xmlns:p14="http://schemas.microsoft.com/office/powerpoint/2010/main" val="818673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176</Words>
  <Application>Microsoft Macintosh PowerPoint</Application>
  <PresentationFormat>Widescreen</PresentationFormat>
  <Paragraphs>68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Nathaniel Makoni</dc:creator>
  <cp:lastModifiedBy>Nathaniel Makoni</cp:lastModifiedBy>
  <cp:revision>7</cp:revision>
  <dcterms:created xsi:type="dcterms:W3CDTF">2018-04-30T13:17:23Z</dcterms:created>
  <dcterms:modified xsi:type="dcterms:W3CDTF">2019-05-24T10:20:20Z</dcterms:modified>
</cp:coreProperties>
</file>